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gruzovik.ru/i/images/6481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gemarus.ru/Graphics/2455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ВОЗВЕДЕНИЕ НАСЫПЕЙ, РАЗРАБОТКА ВЫЕМОК И ГРУНТОВЫХ КАРЬЕРОВ СКРЕПЕРАМИ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419204"/>
          </a:xfrm>
        </p:spPr>
        <p:txBody>
          <a:bodyPr/>
          <a:lstStyle/>
          <a:p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ВОЗВЕДЕНИЕ НАСЫПЕЙ И РАЗРАБОТКА ВЫЕМОК В НЕСКАЛЬНЫХ ГРУНТАХ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93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 из 4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143750" cy="47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27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1 из 43">
            <a:hlinkClick r:id="rId2" tgtFrame="_blank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43725" cy="4474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3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364635" cy="2508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60" y="3645024"/>
            <a:ext cx="6615113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6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СХЕМА ЗАРЕЗАНИЯ ГРУНТА СКРЕПЕРОМ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616" y="1124744"/>
            <a:ext cx="2867807" cy="457200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6016" y="1556792"/>
            <a:ext cx="2990850" cy="21621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6668" y="5661248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4.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Шахматно-гребенчатая схема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зарезания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грунта скрепером: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последовательность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зарезания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грунта на каждой полосе;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последовательность разработки полос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388181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4.11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ебристо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-шахматная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хема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набора грунта: 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последовательность проходов; b – ширина захвата грунта; L – путь наполнения ковша (стрелкой показано направление движения скреперов)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476672"/>
            <a:ext cx="5875496" cy="49901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0267" y="5618857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4.12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Схемы движения скрепера при разгрузке грунта в выемке с перемещением его в насыпь: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из выемки в насыпь; б – из выемки в две насыпи</a:t>
            </a:r>
          </a:p>
        </p:txBody>
      </p:sp>
    </p:spTree>
    <p:extLst>
      <p:ext uri="{BB962C8B-B14F-4D97-AF65-F5344CB8AC3E}">
        <p14:creationId xmlns:p14="http://schemas.microsoft.com/office/powerpoint/2010/main" val="282228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РАЗРАБОТКА ВЫЕМОК И ГРУНТОВЫХ КАРЬЕРОВ ЭКСКАВАТОРАМИ. ВОЗВЕДЕНИЕ НАСЫПЕЙ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8" name="Рисунок 7" descr="Картинки по запросу экскаваторы прямая лопат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459" y="1673180"/>
            <a:ext cx="3246120" cy="2272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экскаваторы прямая лопат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1554"/>
            <a:ext cx="2674620" cy="2375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Картинки по запросу экскаваторы драглай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2" y="4188944"/>
            <a:ext cx="3188970" cy="239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артинки по запросу роторные экскаваторы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29" y="4321402"/>
            <a:ext cx="3249570" cy="2126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99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 smtClean="0">
                <a:effectLst/>
                <a:latin typeface="Times New Roman" pitchFamily="18" charset="0"/>
                <a:cs typeface="Times New Roman" pitchFamily="18" charset="0"/>
              </a:rPr>
              <a:t>ПРОИЗВОДСТВО РАБОТ ПРИ ПРИМЕНЕНИИ ЭКСКАВАТОРОВ</a:t>
            </a:r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effectLst/>
                <a:latin typeface="Times New Roman" pitchFamily="18" charset="0"/>
                <a:cs typeface="Times New Roman" pitchFamily="18" charset="0"/>
              </a:rPr>
              <a:t>С ОБОРУДОВАНИЕМ «ПРЯМАЯ ЛОПАТА»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916828"/>
            <a:ext cx="3093720" cy="3204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103508"/>
            <a:ext cx="2933510" cy="24502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5095838"/>
            <a:ext cx="72539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4.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Схема разработки выемки: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боковым забоем;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лобовым забоем;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траектория перемещения экскаватора;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места стоянок экскаватора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38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1" y="548680"/>
            <a:ext cx="3689985" cy="48167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98615" y="5644848"/>
            <a:ext cx="5697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4.14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Схема разработки выемки уширенным забоем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799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</TotalTime>
  <Words>152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ВОЗВЕДЕНИЕ НАСЫПЕЙ И РАЗРАБОТКА ВЫЕМОК В НЕСКАЛЬНЫХ ГРУНТАХ </vt:lpstr>
      <vt:lpstr>Презентация PowerPoint</vt:lpstr>
      <vt:lpstr>Презентация PowerPoint</vt:lpstr>
      <vt:lpstr>Презентация PowerPoint</vt:lpstr>
      <vt:lpstr>СХЕМА ЗАРЕЗАНИЯ ГРУНТА СКРЕПЕРОМ</vt:lpstr>
      <vt:lpstr>Презентация PowerPoint</vt:lpstr>
      <vt:lpstr>РАЗРАБОТКА ВЫЕМОК И ГРУНТОВЫХ КАРЬЕРОВ ЭКСКАВАТОРАМИ. ВОЗВЕДЕНИЕ НАСЫПЕЙ </vt:lpstr>
      <vt:lpstr>ПРОИЗВОДСТВО РАБОТ ПРИ ПРИМЕНЕНИИ ЭКСКАВАТОРОВ  С ОБОРУДОВАНИЕМ «ПРЯМАЯ ЛОПАТА»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ВОЗВЕДЕНИЕ НАСЫПЕЙ И РАЗРАБОТКА ВЫЕМОК В НЕСКАЛЬНЫХ ГРУНТАХ </dc:title>
  <dc:creator>Админ</dc:creator>
  <cp:lastModifiedBy>Админ</cp:lastModifiedBy>
  <cp:revision>3</cp:revision>
  <dcterms:created xsi:type="dcterms:W3CDTF">2016-10-11T11:44:00Z</dcterms:created>
  <dcterms:modified xsi:type="dcterms:W3CDTF">2016-10-11T12:11:17Z</dcterms:modified>
</cp:coreProperties>
</file>